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4530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6860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438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6680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7219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4293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1632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7033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1115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5518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655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018FF-F1AB-441B-8442-25129147CB1D}" type="datetimeFigureOut">
              <a:rPr lang="pt-BR" smtClean="0"/>
              <a:t>28/06/2023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E1C2F-43DF-44CC-8AB2-85F1EA31D8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7336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827584" y="-387424"/>
            <a:ext cx="69847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sz="2000" b="1" dirty="0">
                <a:latin typeface="Arial" pitchFamily="34" charset="0"/>
                <a:cs typeface="Arial" pitchFamily="34" charset="0"/>
              </a:rPr>
              <a:t>PRAÇA ESPORTIVA</a:t>
            </a:r>
          </a:p>
          <a:p>
            <a:pPr algn="ctr"/>
            <a:endParaRPr lang="pt-BR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sz="2000" b="1" dirty="0">
                <a:latin typeface="Arial" pitchFamily="34" charset="0"/>
                <a:cs typeface="Arial" pitchFamily="34" charset="0"/>
              </a:rPr>
              <a:t>PROFESSOR ANDRE DA COSTA E  SILVA</a:t>
            </a:r>
          </a:p>
        </p:txBody>
      </p:sp>
    </p:spTree>
    <p:extLst>
      <p:ext uri="{BB962C8B-B14F-4D97-AF65-F5344CB8AC3E}">
        <p14:creationId xmlns:p14="http://schemas.microsoft.com/office/powerpoint/2010/main" val="19097046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8</Words>
  <Application>Microsoft Office PowerPoint</Application>
  <PresentationFormat>Apresentação na tela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Clarisse Waisberg Figueiredo</dc:creator>
  <cp:lastModifiedBy>Clarisse Waisberg Figueiredo</cp:lastModifiedBy>
  <cp:revision>2</cp:revision>
  <cp:lastPrinted>2023-06-26T20:09:13Z</cp:lastPrinted>
  <dcterms:created xsi:type="dcterms:W3CDTF">2023-06-18T19:44:59Z</dcterms:created>
  <dcterms:modified xsi:type="dcterms:W3CDTF">2023-06-28T21:12:04Z</dcterms:modified>
</cp:coreProperties>
</file>