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797675" cy="9928225"/>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794"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a:t>Clique para editar o título mestre</a:t>
            </a: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51D1ADE4-C6D7-49EC-9A6C-1853AFD21644}" type="datetimeFigureOut">
              <a:rPr lang="pt-BR" smtClean="0"/>
              <a:t>05/07/2023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9331414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51D1ADE4-C6D7-49EC-9A6C-1853AFD21644}" type="datetimeFigureOut">
              <a:rPr lang="pt-BR" smtClean="0"/>
              <a:t>05/07/2023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2759248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51D1ADE4-C6D7-49EC-9A6C-1853AFD21644}" type="datetimeFigureOut">
              <a:rPr lang="pt-BR" smtClean="0"/>
              <a:t>05/07/2023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2080454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51D1ADE4-C6D7-49EC-9A6C-1853AFD21644}" type="datetimeFigureOut">
              <a:rPr lang="pt-BR" smtClean="0"/>
              <a:t>05/07/2023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3850399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a:t>Clique para editar o título mestre</a:t>
            </a: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Espaço Reservado para Data 3"/>
          <p:cNvSpPr>
            <a:spLocks noGrp="1"/>
          </p:cNvSpPr>
          <p:nvPr>
            <p:ph type="dt" sz="half" idx="10"/>
          </p:nvPr>
        </p:nvSpPr>
        <p:spPr/>
        <p:txBody>
          <a:bodyPr/>
          <a:lstStyle/>
          <a:p>
            <a:fld id="{51D1ADE4-C6D7-49EC-9A6C-1853AFD21644}" type="datetimeFigureOut">
              <a:rPr lang="pt-BR" smtClean="0"/>
              <a:t>05/07/2023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3724981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51D1ADE4-C6D7-49EC-9A6C-1853AFD21644}" type="datetimeFigureOut">
              <a:rPr lang="pt-BR" smtClean="0"/>
              <a:t>05/07/2023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3642849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a:t>Clique para editar o título mestre</a:t>
            </a: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51D1ADE4-C6D7-49EC-9A6C-1853AFD21644}" type="datetimeFigureOut">
              <a:rPr lang="pt-BR" smtClean="0"/>
              <a:t>05/07/2023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2415908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51D1ADE4-C6D7-49EC-9A6C-1853AFD21644}" type="datetimeFigureOut">
              <a:rPr lang="pt-BR" smtClean="0"/>
              <a:t>05/07/2023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502444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51D1ADE4-C6D7-49EC-9A6C-1853AFD21644}" type="datetimeFigureOut">
              <a:rPr lang="pt-BR" smtClean="0"/>
              <a:t>05/07/2023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22423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a:t>Clique para editar o título mestre</a:t>
            </a: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51D1ADE4-C6D7-49EC-9A6C-1853AFD21644}" type="datetimeFigureOut">
              <a:rPr lang="pt-BR" smtClean="0"/>
              <a:t>05/07/2023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1642607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a:t>Clique para editar o título mestre</a:t>
            </a: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51D1ADE4-C6D7-49EC-9A6C-1853AFD21644}" type="datetimeFigureOut">
              <a:rPr lang="pt-BR" smtClean="0"/>
              <a:t>05/07/2023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0E69133-8729-4949-BC94-ED2EDCAD0439}" type="slidenum">
              <a:rPr lang="pt-BR" smtClean="0"/>
              <a:t>‹nº›</a:t>
            </a:fld>
            <a:endParaRPr lang="pt-BR"/>
          </a:p>
        </p:txBody>
      </p:sp>
    </p:spTree>
    <p:extLst>
      <p:ext uri="{BB962C8B-B14F-4D97-AF65-F5344CB8AC3E}">
        <p14:creationId xmlns:p14="http://schemas.microsoft.com/office/powerpoint/2010/main" val="538351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D1ADE4-C6D7-49EC-9A6C-1853AFD21644}" type="datetimeFigureOut">
              <a:rPr lang="pt-BR" smtClean="0"/>
              <a:t>05/07/2023</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E69133-8729-4949-BC94-ED2EDCAD0439}" type="slidenum">
              <a:rPr lang="pt-BR" smtClean="0"/>
              <a:t>‹nº›</a:t>
            </a:fld>
            <a:endParaRPr lang="pt-BR"/>
          </a:p>
        </p:txBody>
      </p:sp>
    </p:spTree>
    <p:extLst>
      <p:ext uri="{BB962C8B-B14F-4D97-AF65-F5344CB8AC3E}">
        <p14:creationId xmlns:p14="http://schemas.microsoft.com/office/powerpoint/2010/main" val="24748542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11560" y="116632"/>
            <a:ext cx="7848872" cy="3888432"/>
          </a:xfrm>
        </p:spPr>
        <p:txBody>
          <a:bodyPr>
            <a:normAutofit/>
          </a:bodyPr>
          <a:lstStyle/>
          <a:p>
            <a:r>
              <a:rPr lang="pt-BR" sz="2800" dirty="0"/>
              <a:t>INSTITUTO NACIONAL DE EDUCAÇÃO DE SURDOS</a:t>
            </a:r>
            <a:br>
              <a:rPr lang="pt-BR" sz="2800" dirty="0"/>
            </a:br>
            <a:r>
              <a:rPr lang="pt-BR" sz="2000" b="1" dirty="0"/>
              <a:t>REINAGURAÇÃO DO CAMPO DE FUTEBOL DO INES</a:t>
            </a:r>
            <a:br>
              <a:rPr lang="pt-BR" sz="2800" dirty="0"/>
            </a:br>
            <a:r>
              <a:rPr lang="pt-BR" sz="2000" b="1" dirty="0"/>
              <a:t>XX  DE XXXXXX DE 2023</a:t>
            </a:r>
            <a:br>
              <a:rPr lang="pt-BR" sz="2000" b="1" dirty="0"/>
            </a:br>
            <a:br>
              <a:rPr lang="pt-BR" sz="2800" dirty="0"/>
            </a:br>
            <a:r>
              <a:rPr lang="pt-BR" sz="2800" dirty="0"/>
              <a:t>LUIZ INÁCIO LULA DA SILVA</a:t>
            </a:r>
            <a:br>
              <a:rPr lang="pt-BR" sz="2800" dirty="0"/>
            </a:br>
            <a:r>
              <a:rPr lang="pt-BR" sz="2000" b="1" dirty="0"/>
              <a:t>PRESIDENTE DA REPÚBLICA</a:t>
            </a:r>
            <a:br>
              <a:rPr lang="pt-BR" sz="2000" b="1" dirty="0"/>
            </a:br>
            <a:br>
              <a:rPr lang="pt-BR" sz="2000" b="1" dirty="0"/>
            </a:br>
            <a:r>
              <a:rPr lang="pt-BR" sz="2800" dirty="0"/>
              <a:t>CAMILO SANTANA</a:t>
            </a:r>
            <a:br>
              <a:rPr lang="pt-BR" sz="2800" dirty="0"/>
            </a:br>
            <a:r>
              <a:rPr lang="pt-BR" sz="2000" b="1" dirty="0"/>
              <a:t>MINISTRO DA EDUCAÇÃO</a:t>
            </a:r>
            <a:br>
              <a:rPr lang="pt-BR" sz="2800" dirty="0"/>
            </a:br>
            <a:endParaRPr lang="pt-BR" sz="2800" dirty="0"/>
          </a:p>
        </p:txBody>
      </p:sp>
      <p:sp>
        <p:nvSpPr>
          <p:cNvPr id="3" name="Subtítulo 2"/>
          <p:cNvSpPr>
            <a:spLocks noGrp="1"/>
          </p:cNvSpPr>
          <p:nvPr>
            <p:ph type="subTitle" idx="1"/>
          </p:nvPr>
        </p:nvSpPr>
        <p:spPr>
          <a:xfrm>
            <a:off x="1371600" y="3886200"/>
            <a:ext cx="6400800" cy="2279104"/>
          </a:xfrm>
        </p:spPr>
        <p:txBody>
          <a:bodyPr>
            <a:normAutofit lnSpcReduction="10000"/>
          </a:bodyPr>
          <a:lstStyle/>
          <a:p>
            <a:r>
              <a:rPr lang="pt-BR" sz="2800" dirty="0">
                <a:solidFill>
                  <a:schemeClr val="tx1"/>
                </a:solidFill>
              </a:rPr>
              <a:t>ALVANEI DOS SANTOS VIANA</a:t>
            </a:r>
          </a:p>
          <a:p>
            <a:r>
              <a:rPr lang="pt-BR" sz="2000" b="1" dirty="0">
                <a:solidFill>
                  <a:schemeClr val="tx1"/>
                </a:solidFill>
              </a:rPr>
              <a:t>DIRETOR DO DEPARTAMENTO DE PLANEJAMENTO E ADMINSTRAÇÃO DO INES</a:t>
            </a:r>
          </a:p>
          <a:p>
            <a:endParaRPr lang="pt-BR" sz="2200" b="1" dirty="0">
              <a:solidFill>
                <a:schemeClr val="tx1"/>
              </a:solidFill>
            </a:endParaRPr>
          </a:p>
          <a:p>
            <a:r>
              <a:rPr lang="pt-BR" sz="2200" b="1" dirty="0">
                <a:solidFill>
                  <a:schemeClr val="tx1"/>
                </a:solidFill>
              </a:rPr>
              <a:t>SOLANGE MARIA DA ROCHA</a:t>
            </a:r>
          </a:p>
          <a:p>
            <a:r>
              <a:rPr lang="pt-BR" sz="2000" b="1" dirty="0">
                <a:solidFill>
                  <a:schemeClr val="tx1"/>
                </a:solidFill>
              </a:rPr>
              <a:t>DIRETORA GERAL DO INES</a:t>
            </a:r>
          </a:p>
        </p:txBody>
      </p:sp>
    </p:spTree>
    <p:extLst>
      <p:ext uri="{BB962C8B-B14F-4D97-AF65-F5344CB8AC3E}">
        <p14:creationId xmlns:p14="http://schemas.microsoft.com/office/powerpoint/2010/main" val="1949172845"/>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61</Words>
  <Application>Microsoft Office PowerPoint</Application>
  <PresentationFormat>Apresentação na tela (4:3)</PresentationFormat>
  <Paragraphs>6</Paragraphs>
  <Slides>1</Slides>
  <Notes>0</Notes>
  <HiddenSlides>0</HiddenSlides>
  <MMClips>0</MMClips>
  <ScaleCrop>false</ScaleCrop>
  <HeadingPairs>
    <vt:vector size="6" baseType="variant">
      <vt:variant>
        <vt:lpstr>Fontes usadas</vt:lpstr>
      </vt:variant>
      <vt:variant>
        <vt:i4>2</vt:i4>
      </vt:variant>
      <vt:variant>
        <vt:lpstr>Tema</vt:lpstr>
      </vt:variant>
      <vt:variant>
        <vt:i4>1</vt:i4>
      </vt:variant>
      <vt:variant>
        <vt:lpstr>Títulos de slides</vt:lpstr>
      </vt:variant>
      <vt:variant>
        <vt:i4>1</vt:i4>
      </vt:variant>
    </vt:vector>
  </HeadingPairs>
  <TitlesOfParts>
    <vt:vector size="4" baseType="lpstr">
      <vt:lpstr>Arial</vt:lpstr>
      <vt:lpstr>Calibri</vt:lpstr>
      <vt:lpstr>Tema do Office</vt:lpstr>
      <vt:lpstr>INSTITUTO NACIONAL DE EDUCAÇÃO DE SURDOS REINAGURAÇÃO DO CAMPO DE FUTEBOL DO INES XX  DE XXXXXX DE 2023  LUIZ INÁCIO LULA DA SILVA PRESIDENTE DA REPÚBLICA  CAMILO SANTANA MINISTRO DA EDUCAÇÃO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INSTITUTO NACIONAL DE EDUCAÇÃO DE SURDOS REINAGURAÇÃO DO CAMPO DE FUTEBOL DO INES 16 DE JUNHO DE 2023  LUIZ INÁCIO LULA DA SILVA PRESIDENTE DA REPÚBLICA  CAMILO SANTANA MINISTRO DA EDUCAÇÃO</dc:title>
  <dc:creator>Clarisse Waisberg Figueiredo</dc:creator>
  <cp:lastModifiedBy>Clarisse Waisberg Figueiredo</cp:lastModifiedBy>
  <cp:revision>4</cp:revision>
  <cp:lastPrinted>2023-07-05T19:50:23Z</cp:lastPrinted>
  <dcterms:created xsi:type="dcterms:W3CDTF">2023-06-16T21:43:36Z</dcterms:created>
  <dcterms:modified xsi:type="dcterms:W3CDTF">2023-07-05T19:54:46Z</dcterms:modified>
</cp:coreProperties>
</file>