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9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19E0C91-0448-FEC8-625E-CB4CD683E87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1CA556-4895-E9C1-A9B1-F87DFF43A4A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C765D58E-0CBF-A538-9795-C638366B9B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0BE856A-2A15-751B-7540-610013476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8BF5BBAC-0BAF-F0EB-C7CD-7FFFF3F75F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194605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0F74216-D6CD-A911-DCCF-2DCFA8DAF5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C3E175B9-A0BB-E7A3-B355-88A63C96328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B778F34-42AE-C896-F82D-6AB74A7AF8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E2E17D4-37C7-1F2F-22E3-4C32AF7E9A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422C7EA-5408-43F8-0907-443CB6B0D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43126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2A83A95E-5693-9D74-2EFA-6A0A6889506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E7C0207E-2D67-0E2B-F060-3CBDCC9342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CF465DC-6523-2EE9-D778-C11518AF2B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1A7F8F8-7689-08FB-B2F6-7485C961F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F816C10-3385-B22D-C1A8-4D992E3840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921083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E527364-EB34-75CB-9D27-DABD2C09E9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8779B0D-EE8B-1290-734D-20E04554831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C1A2BE-A3E5-8D36-3674-A1CCF8F52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5FE3851-1B24-DCF1-19E4-912642538B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6276CF0-D81C-4D5C-9ACD-F1E57AE81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91576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19D529F-78BE-2AAB-EDB5-0A520D4F0D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819BC5B9-BD5A-D2CA-DCBE-9D0B47E1F9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D6B4E6F0-5239-FDF5-6373-D3CF830EC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4BFB65F-DD60-A0DC-3490-90333B0515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27578EB-6B6E-0938-E233-1FD8DCCA3B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385426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247FED-53EC-D1D9-56B8-7387B368B2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1479C005-0EFB-1ED2-6A9D-F1B20CCCB31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6FA63A15-3F08-FE2B-E85E-40CA8B09D1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4ACF8B2-380F-6E4E-1F2B-C7C5725326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10A4B78-88BF-6E6E-0213-21971355C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7516189-38CE-BA39-F125-87B255FE6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12375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F6953EB-3E89-FBD8-6BED-75D0E98E8A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E50F286-2682-48EC-5565-72F2438E29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8C2C41A6-488D-EFF4-8C1F-8078E4F661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6208D244-CFF7-DCDB-951A-4F6C0575B52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96231B6-AF50-4309-0189-6557A89219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CEFB42BB-BD59-63CD-2578-E49F4E339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13841BD8-40BF-6A25-6382-FF2B5EF985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8B236800-4037-0DFE-5668-5D8EB4B52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2671114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100B1E-BE0A-F36F-F5D5-11138F1FE0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44520E85-C27D-ED2A-BE55-2E03EF5187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733BE3FC-9273-6E95-0530-9A7663AA09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55B61D0-B52C-8B70-78DF-45469AC70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5286231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81A374C9-0850-5F55-0416-09155578FA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50B599D-2EEF-60AA-B6FA-B17F4DADFA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97B9908A-E59D-648C-0D68-81AB68B154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1067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F6EBB6-8DC5-D9B4-33E2-6740155C7C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0C9EDC63-1FF7-884A-B443-325BCD6230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6F0732C1-B34E-637F-A46D-B9B82EDB3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99EC8214-6276-1E8C-A851-C5243AE9D8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EA9696AD-D8C2-E2CC-F293-E82732BDCB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C9038D5E-322B-CA29-A496-ADE0D29062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7648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B191502-4565-6901-279B-57B31F5F8F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C091D9DB-EBA6-7DC1-5BD2-E9A3628739C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AA7D662-B5DA-DB36-3382-F47027FD0A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C9334B6-8CA4-A3B1-9078-8058ED1F0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87306FCA-7F14-FEBB-AB0F-F10C5710D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54CB630F-6BED-7B57-2BD5-73FC3C1B19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59407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D13E7212-03CF-896C-9BB9-F5C71BF751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53C29B80-85E9-849F-F856-8D6096F099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A12EE0A1-9312-0036-5D0A-58CFDB4CF12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4F1455-69E5-4977-9BF6-8AB5AC69C07B}" type="datetimeFigureOut">
              <a:rPr lang="pt-BR" smtClean="0"/>
              <a:t>20/07/2026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6AB2B284-A23E-4355-7378-A45F011B4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4257654-AB9C-C43F-00C9-D83F0A46E6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310E4F-9C23-4CDB-84DB-42C47AA93285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457348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>
            <a:extLst>
              <a:ext uri="{FF2B5EF4-FFF2-40B4-BE49-F238E27FC236}">
                <a16:creationId xmlns:a16="http://schemas.microsoft.com/office/drawing/2014/main" id="{D682499B-93E5-D2A1-3467-2501E0F5B3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9703" y="197224"/>
            <a:ext cx="4460528" cy="624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5411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GILSON MOREIRA DE CARVALHO</dc:creator>
  <cp:lastModifiedBy>GILSON MOREIRA DE CARVALHO</cp:lastModifiedBy>
  <cp:revision>3</cp:revision>
  <dcterms:created xsi:type="dcterms:W3CDTF">2026-07-20T12:49:31Z</dcterms:created>
  <dcterms:modified xsi:type="dcterms:W3CDTF">2026-07-20T17:33:19Z</dcterms:modified>
</cp:coreProperties>
</file>